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2" r:id="rId8"/>
    <p:sldId id="258" r:id="rId9"/>
    <p:sldId id="267" r:id="rId10"/>
    <p:sldId id="273" r:id="rId11"/>
    <p:sldId id="269" r:id="rId12"/>
    <p:sldId id="268" r:id="rId13"/>
    <p:sldId id="259" r:id="rId14"/>
    <p:sldId id="260" r:id="rId15"/>
    <p:sldId id="261" r:id="rId16"/>
    <p:sldId id="270" r:id="rId17"/>
    <p:sldId id="271" r:id="rId18"/>
    <p:sldId id="272" r:id="rId19"/>
    <p:sldId id="274" r:id="rId20"/>
    <p:sldId id="275" r:id="rId21"/>
    <p:sldId id="276" r:id="rId22"/>
    <p:sldId id="28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vaant1\Desktop\Brickworld\Vid3_MeModels.mp4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vaant1\Desktop\Brickworld\Vid1_StandardCurves.mp4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vaant1\Desktop\Brickworld\Vid2_GrandCurve.mp4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with</a:t>
            </a:r>
            <a:br>
              <a:rPr lang="en-US" dirty="0" smtClean="0"/>
            </a:br>
            <a:r>
              <a:rPr lang="en-US" dirty="0" smtClean="0"/>
              <a:t>ME Models Track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Tony Sava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ME Models Track</a:t>
            </a:r>
            <a:endParaRPr lang="en-US" dirty="0"/>
          </a:p>
        </p:txBody>
      </p:sp>
      <p:pic>
        <p:nvPicPr>
          <p:cNvPr id="6" name="Picture 5" descr="MEModul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0944" y="533400"/>
            <a:ext cx="6862112" cy="5820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 Models Track Overview</a:t>
            </a:r>
            <a:endParaRPr lang="en-US" dirty="0"/>
          </a:p>
        </p:txBody>
      </p:sp>
      <p:pic>
        <p:nvPicPr>
          <p:cNvPr id="6" name="Picture 5" descr="Daylight_On_Stand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811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 Models Track Overview</a:t>
            </a:r>
            <a:endParaRPr lang="en-US" dirty="0"/>
          </a:p>
        </p:txBody>
      </p:sp>
      <p:pic>
        <p:nvPicPr>
          <p:cNvPr id="6" name="Picture 5" descr="Daylight_On_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 Models Track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Colors</a:t>
            </a:r>
          </a:p>
          <a:p>
            <a:pPr lvl="1"/>
            <a:r>
              <a:rPr lang="en-US" dirty="0" smtClean="0"/>
              <a:t>Ties</a:t>
            </a:r>
          </a:p>
          <a:p>
            <a:pPr lvl="2"/>
            <a:r>
              <a:rPr lang="en-US" dirty="0" smtClean="0"/>
              <a:t>Dark Grey</a:t>
            </a:r>
          </a:p>
          <a:p>
            <a:pPr lvl="2"/>
            <a:r>
              <a:rPr lang="en-US" dirty="0" smtClean="0"/>
              <a:t>Brown</a:t>
            </a:r>
          </a:p>
          <a:p>
            <a:pPr lvl="2"/>
            <a:r>
              <a:rPr lang="en-US" dirty="0" smtClean="0"/>
              <a:t>Dark Brown</a:t>
            </a:r>
          </a:p>
          <a:p>
            <a:pPr lvl="1"/>
            <a:r>
              <a:rPr lang="en-US" dirty="0" smtClean="0"/>
              <a:t>Plastic Rails</a:t>
            </a:r>
          </a:p>
          <a:p>
            <a:pPr lvl="2"/>
            <a:r>
              <a:rPr lang="en-US" dirty="0" smtClean="0"/>
              <a:t>Dark Grey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 Models Track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Colors</a:t>
            </a:r>
          </a:p>
          <a:p>
            <a:pPr lvl="1"/>
            <a:r>
              <a:rPr lang="en-US" dirty="0" smtClean="0"/>
              <a:t>Ties</a:t>
            </a:r>
          </a:p>
          <a:p>
            <a:pPr lvl="2"/>
            <a:r>
              <a:rPr lang="en-US" dirty="0" smtClean="0"/>
              <a:t>Dark Grey</a:t>
            </a:r>
          </a:p>
          <a:p>
            <a:pPr lvl="2"/>
            <a:r>
              <a:rPr lang="en-US" dirty="0" smtClean="0"/>
              <a:t>Brown</a:t>
            </a:r>
          </a:p>
          <a:p>
            <a:pPr lvl="2"/>
            <a:r>
              <a:rPr lang="en-US" dirty="0" smtClean="0"/>
              <a:t>Dark Brown</a:t>
            </a:r>
          </a:p>
          <a:p>
            <a:pPr lvl="1"/>
            <a:r>
              <a:rPr lang="en-US" dirty="0" smtClean="0"/>
              <a:t>Plastic Rails</a:t>
            </a:r>
          </a:p>
          <a:p>
            <a:pPr lvl="2"/>
            <a:r>
              <a:rPr lang="en-US" dirty="0" smtClean="0"/>
              <a:t>Dark Grey</a:t>
            </a:r>
          </a:p>
          <a:p>
            <a:pPr lvl="2"/>
            <a:r>
              <a:rPr lang="en-US" dirty="0" smtClean="0"/>
              <a:t>SILVER!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 Models Track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Price (Plastic)</a:t>
            </a:r>
          </a:p>
          <a:p>
            <a:pPr lvl="1"/>
            <a:r>
              <a:rPr lang="en-US" dirty="0" smtClean="0"/>
              <a:t>Straights</a:t>
            </a:r>
          </a:p>
          <a:p>
            <a:pPr lvl="2"/>
            <a:r>
              <a:rPr lang="en-US" dirty="0" smtClean="0"/>
              <a:t>½ Length - $11 – 8 sections</a:t>
            </a:r>
          </a:p>
          <a:p>
            <a:pPr lvl="2"/>
            <a:r>
              <a:rPr lang="en-US" dirty="0" smtClean="0"/>
              <a:t>Full Length - $20 – 10 sections</a:t>
            </a:r>
          </a:p>
          <a:p>
            <a:pPr lvl="2"/>
            <a:r>
              <a:rPr lang="en-US" dirty="0" smtClean="0"/>
              <a:t>Double length - $14 – 4 sections</a:t>
            </a:r>
          </a:p>
          <a:p>
            <a:pPr lvl="1"/>
            <a:r>
              <a:rPr lang="en-US" dirty="0" smtClean="0"/>
              <a:t>Curves (makes half circle)</a:t>
            </a:r>
          </a:p>
          <a:p>
            <a:pPr lvl="2"/>
            <a:r>
              <a:rPr lang="en-US" dirty="0" smtClean="0"/>
              <a:t>R56 - $19 – 8 Sections</a:t>
            </a:r>
          </a:p>
          <a:p>
            <a:pPr lvl="2"/>
            <a:r>
              <a:rPr lang="en-US" dirty="0" smtClean="0"/>
              <a:t>R72 - $22 – 8 Sections</a:t>
            </a:r>
          </a:p>
          <a:p>
            <a:pPr lvl="2"/>
            <a:r>
              <a:rPr lang="en-US" dirty="0" smtClean="0"/>
              <a:t>R88 - $29 – 16 Sections</a:t>
            </a:r>
          </a:p>
          <a:p>
            <a:pPr lvl="2"/>
            <a:r>
              <a:rPr lang="en-US" dirty="0" smtClean="0"/>
              <a:t>R104 - $34 – 16 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 Models Track Performance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Texas Brick Railroad has fielded ME Models curves at two shows running high speed 8-wide and ultra-weight 10-wide trains.</a:t>
            </a:r>
          </a:p>
          <a:p>
            <a:pPr lvl="1"/>
            <a:r>
              <a:rPr lang="en-US" dirty="0" smtClean="0"/>
              <a:t>No incidents involving ME Models Rails</a:t>
            </a:r>
          </a:p>
          <a:p>
            <a:pPr lvl="1"/>
            <a:r>
              <a:rPr lang="en-US" dirty="0" smtClean="0"/>
              <a:t>Track stayed in place</a:t>
            </a:r>
          </a:p>
          <a:p>
            <a:pPr lvl="1"/>
            <a:r>
              <a:rPr lang="en-US" dirty="0" smtClean="0"/>
              <a:t>Track did not “pop” free or disassemble</a:t>
            </a:r>
          </a:p>
          <a:p>
            <a:pPr lvl="1"/>
            <a:r>
              <a:rPr lang="en-US" dirty="0" smtClean="0"/>
              <a:t>Trains slowed in standard curves, accelerated in ME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3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 Models Track Performance</a:t>
            </a:r>
            <a:endParaRPr lang="en-US" dirty="0"/>
          </a:p>
        </p:txBody>
      </p:sp>
      <p:pic>
        <p:nvPicPr>
          <p:cNvPr id="7" name="Vid3_MeModel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3500" y="1200150"/>
            <a:ext cx="64770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ME Models Track</a:t>
            </a:r>
            <a:endParaRPr lang="en-US" dirty="0"/>
          </a:p>
        </p:txBody>
      </p:sp>
      <p:pic>
        <p:nvPicPr>
          <p:cNvPr id="7" name="Picture 6" descr="MEModu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7644" y="1219200"/>
            <a:ext cx="6328712" cy="536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 Curves</a:t>
            </a:r>
            <a:endParaRPr lang="en-US" dirty="0"/>
          </a:p>
        </p:txBody>
      </p:sp>
      <p:pic>
        <p:nvPicPr>
          <p:cNvPr id="5" name="Picture 4" descr="ME_S_Cur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92" y="1143000"/>
            <a:ext cx="7929017" cy="5399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4495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R88 curves </a:t>
            </a:r>
          </a:p>
          <a:p>
            <a:r>
              <a:rPr lang="en-US" dirty="0" smtClean="0"/>
              <a:t>3 straights</a:t>
            </a:r>
          </a:p>
          <a:p>
            <a:r>
              <a:rPr lang="en-US" dirty="0" smtClean="0"/>
              <a:t>2 R88 curves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5867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R104 S Curves</a:t>
            </a:r>
          </a:p>
          <a:p>
            <a:r>
              <a:rPr lang="en-US" dirty="0" smtClean="0"/>
              <a:t>Doesn’t line up 100%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pic>
        <p:nvPicPr>
          <p:cNvPr id="6" name="Picture 5" descr="Pol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505200"/>
            <a:ext cx="6629400" cy="277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LEGO Track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Curves</a:t>
            </a:r>
          </a:p>
          <a:p>
            <a:pPr lvl="1"/>
            <a:r>
              <a:rPr lang="en-US" dirty="0" smtClean="0"/>
              <a:t>Unrealistically tight radius</a:t>
            </a:r>
          </a:p>
          <a:p>
            <a:pPr lvl="1"/>
            <a:r>
              <a:rPr lang="en-US" dirty="0" smtClean="0"/>
              <a:t>Slower speeds to prevent derailment</a:t>
            </a:r>
          </a:p>
          <a:p>
            <a:pPr lvl="1"/>
            <a:r>
              <a:rPr lang="en-US" dirty="0" smtClean="0"/>
              <a:t>Difficult to articulate larger engines</a:t>
            </a:r>
          </a:p>
          <a:p>
            <a:pPr lvl="2"/>
            <a:r>
              <a:rPr lang="en-US" dirty="0" smtClean="0"/>
              <a:t>Large overhangs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 Curves</a:t>
            </a:r>
            <a:endParaRPr lang="en-US" dirty="0"/>
          </a:p>
        </p:txBody>
      </p:sp>
      <p:pic>
        <p:nvPicPr>
          <p:cNvPr id="7" name="Picture 6" descr="ME Map S Curves 1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14400"/>
            <a:ext cx="8763000" cy="5500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 Curves</a:t>
            </a:r>
            <a:endParaRPr lang="en-US" dirty="0"/>
          </a:p>
        </p:txBody>
      </p:sp>
      <p:pic>
        <p:nvPicPr>
          <p:cNvPr id="5" name="Picture 4" descr="ME Map S Curves 2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9144000" cy="4816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Ballasting Track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ballast?</a:t>
            </a:r>
          </a:p>
          <a:p>
            <a:pPr lvl="1"/>
            <a:r>
              <a:rPr lang="en-US" dirty="0" smtClean="0"/>
              <a:t>Looks awesome.  </a:t>
            </a:r>
          </a:p>
          <a:p>
            <a:pPr lvl="1"/>
            <a:r>
              <a:rPr lang="en-US" dirty="0" smtClean="0"/>
              <a:t>Prevents track from shifting</a:t>
            </a:r>
          </a:p>
          <a:p>
            <a:pPr lvl="1"/>
            <a:r>
              <a:rPr lang="en-US" dirty="0" smtClean="0"/>
              <a:t>Helps level track</a:t>
            </a:r>
          </a:p>
          <a:p>
            <a:r>
              <a:rPr lang="en-US" dirty="0" smtClean="0"/>
              <a:t>There is no one right way to ballast </a:t>
            </a:r>
            <a:r>
              <a:rPr lang="en-US" dirty="0" smtClean="0"/>
              <a:t>track</a:t>
            </a:r>
          </a:p>
          <a:p>
            <a:pPr lvl="1"/>
            <a:r>
              <a:rPr lang="en-US" dirty="0" smtClean="0"/>
              <a:t>TBRR uses the </a:t>
            </a:r>
            <a:r>
              <a:rPr lang="en-US" dirty="0" err="1" smtClean="0"/>
              <a:t>PennLUG</a:t>
            </a:r>
            <a:r>
              <a:rPr lang="en-US" dirty="0" smtClean="0"/>
              <a:t> style, which was based on another LUG’s design, which was based on another LUG’s design, which was based on…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Ballasting ME Models Curves</a:t>
            </a:r>
            <a:endParaRPr lang="en-US" dirty="0"/>
          </a:p>
        </p:txBody>
      </p:sp>
      <p:pic>
        <p:nvPicPr>
          <p:cNvPr id="7" name="Picture 6" descr="Ballasted_Standard_Cur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16" y="2819400"/>
            <a:ext cx="6217568" cy="374285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Ballasting straight track is the same as LEGO</a:t>
            </a:r>
          </a:p>
          <a:p>
            <a:r>
              <a:rPr lang="en-US" dirty="0" smtClean="0"/>
              <a:t>Ballasting any curved track is difficult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R104</a:t>
            </a:r>
            <a:endParaRPr lang="en-US" dirty="0"/>
          </a:p>
        </p:txBody>
      </p:sp>
      <p:pic>
        <p:nvPicPr>
          <p:cNvPr id="9" name="Picture 8" descr="R104_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6553200" cy="3098465"/>
          </a:xfrm>
          <a:prstGeom prst="rect">
            <a:avLst/>
          </a:prstGeom>
        </p:spPr>
      </p:pic>
      <p:pic>
        <p:nvPicPr>
          <p:cNvPr id="10" name="Picture 9" descr="R104_Bot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733800"/>
            <a:ext cx="6324600" cy="300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R88</a:t>
            </a:r>
            <a:endParaRPr lang="en-US" dirty="0"/>
          </a:p>
        </p:txBody>
      </p:sp>
      <p:pic>
        <p:nvPicPr>
          <p:cNvPr id="9" name="Picture 8" descr="R104_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99" y="685800"/>
            <a:ext cx="6419802" cy="3098465"/>
          </a:xfrm>
          <a:prstGeom prst="rect">
            <a:avLst/>
          </a:prstGeom>
        </p:spPr>
      </p:pic>
      <p:pic>
        <p:nvPicPr>
          <p:cNvPr id="10" name="Picture 9" descr="R104_Bot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754407"/>
            <a:ext cx="6324600" cy="2963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R72</a:t>
            </a:r>
            <a:endParaRPr lang="en-US" dirty="0"/>
          </a:p>
        </p:txBody>
      </p:sp>
      <p:pic>
        <p:nvPicPr>
          <p:cNvPr id="9" name="Picture 8" descr="R104_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99" y="704484"/>
            <a:ext cx="6419802" cy="3061097"/>
          </a:xfrm>
          <a:prstGeom prst="rect">
            <a:avLst/>
          </a:prstGeom>
        </p:spPr>
      </p:pic>
      <p:pic>
        <p:nvPicPr>
          <p:cNvPr id="10" name="Picture 9" descr="R104_Bot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763593"/>
            <a:ext cx="6324600" cy="2945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R56</a:t>
            </a:r>
            <a:endParaRPr lang="en-US" dirty="0"/>
          </a:p>
        </p:txBody>
      </p:sp>
      <p:pic>
        <p:nvPicPr>
          <p:cNvPr id="9" name="Picture 8" descr="R104_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99" y="715522"/>
            <a:ext cx="6419802" cy="3039021"/>
          </a:xfrm>
          <a:prstGeom prst="rect">
            <a:avLst/>
          </a:prstGeom>
        </p:spPr>
      </p:pic>
      <p:pic>
        <p:nvPicPr>
          <p:cNvPr id="10" name="Picture 9" descr="R104_Bot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1806" y="3763593"/>
            <a:ext cx="6247387" cy="2945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 proper foundation</a:t>
            </a:r>
            <a:endParaRPr lang="en-US" dirty="0"/>
          </a:p>
        </p:txBody>
      </p:sp>
      <p:pic>
        <p:nvPicPr>
          <p:cNvPr id="6" name="Picture 5" descr="ME_Ti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Finally Installed</a:t>
            </a:r>
            <a:endParaRPr lang="en-US" dirty="0"/>
          </a:p>
        </p:txBody>
      </p:sp>
      <p:pic>
        <p:nvPicPr>
          <p:cNvPr id="5" name="Picture 4" descr="Rock_C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886" y="685801"/>
            <a:ext cx="8698228" cy="5782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3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Track</a:t>
            </a:r>
            <a:endParaRPr lang="en-US" dirty="0"/>
          </a:p>
        </p:txBody>
      </p:sp>
      <p:pic>
        <p:nvPicPr>
          <p:cNvPr id="8" name="Vid1_StandardCurv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95400" y="1295400"/>
            <a:ext cx="65532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with ME Models Rails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  <a:p>
            <a:pPr lvl="1"/>
            <a:r>
              <a:rPr lang="en-US" dirty="0" smtClean="0"/>
              <a:t>Asking a question gets another ticket!</a:t>
            </a:r>
          </a:p>
          <a:p>
            <a:pPr lvl="1"/>
            <a:r>
              <a:rPr lang="en-US" dirty="0" smtClean="0"/>
              <a:t>More tickets, better chance of winning!</a:t>
            </a:r>
          </a:p>
          <a:p>
            <a:endParaRPr lang="en-US" dirty="0" smtClean="0"/>
          </a:p>
          <a:p>
            <a:r>
              <a:rPr lang="en-US" dirty="0" smtClean="0"/>
              <a:t>Door Prize drawing!</a:t>
            </a:r>
          </a:p>
          <a:p>
            <a:pPr lvl="1"/>
            <a:r>
              <a:rPr lang="en-US" dirty="0" smtClean="0"/>
              <a:t>(one prize </a:t>
            </a:r>
            <a:r>
              <a:rPr lang="en-US" smtClean="0"/>
              <a:t>per person, please)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LEGO Track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 or “Grand” Curves</a:t>
            </a:r>
          </a:p>
          <a:p>
            <a:pPr lvl="1"/>
            <a:r>
              <a:rPr lang="en-US" dirty="0" smtClean="0"/>
              <a:t>~23 pieces of straight track to make </a:t>
            </a:r>
            <a:r>
              <a:rPr lang="en-US" dirty="0" smtClean="0"/>
              <a:t>one </a:t>
            </a:r>
            <a:r>
              <a:rPr lang="en-US" dirty="0" smtClean="0"/>
              <a:t>curve</a:t>
            </a:r>
          </a:p>
          <a:p>
            <a:pPr lvl="1"/>
            <a:r>
              <a:rPr lang="en-US" dirty="0" smtClean="0"/>
              <a:t>Realistic Radius</a:t>
            </a:r>
          </a:p>
          <a:p>
            <a:pPr lvl="1"/>
            <a:r>
              <a:rPr lang="en-US" dirty="0" smtClean="0"/>
              <a:t>Possible to run full throttle with little risk</a:t>
            </a:r>
          </a:p>
          <a:p>
            <a:pPr lvl="1"/>
            <a:r>
              <a:rPr lang="en-US" dirty="0" smtClean="0"/>
              <a:t>Minimal articulation</a:t>
            </a:r>
          </a:p>
          <a:p>
            <a:pPr lvl="1"/>
            <a:r>
              <a:rPr lang="en-US" dirty="0" smtClean="0"/>
              <a:t>HUGE!</a:t>
            </a:r>
          </a:p>
          <a:p>
            <a:pPr lvl="1"/>
            <a:r>
              <a:rPr lang="en-US" dirty="0" smtClean="0"/>
              <a:t>Unarticulated steam engines “wiggle” in Grand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Grand Curves</a:t>
            </a:r>
            <a:endParaRPr lang="en-US" dirty="0"/>
          </a:p>
        </p:txBody>
      </p:sp>
      <p:pic>
        <p:nvPicPr>
          <p:cNvPr id="6" name="Picture 5" descr="GrandCur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8001000" cy="53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3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Grand Curves</a:t>
            </a:r>
            <a:endParaRPr lang="en-US" dirty="0"/>
          </a:p>
        </p:txBody>
      </p:sp>
      <p:pic>
        <p:nvPicPr>
          <p:cNvPr id="5" name="Vid2_GrandCurv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04900" y="1200150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 Models Track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Plastic Track</a:t>
            </a:r>
          </a:p>
          <a:p>
            <a:pPr lvl="1"/>
            <a:r>
              <a:rPr lang="en-US" dirty="0" smtClean="0"/>
              <a:t>Straight Track</a:t>
            </a:r>
          </a:p>
          <a:p>
            <a:pPr lvl="2"/>
            <a:r>
              <a:rPr lang="en-US" dirty="0" smtClean="0"/>
              <a:t>½ length</a:t>
            </a:r>
          </a:p>
          <a:p>
            <a:pPr lvl="2"/>
            <a:r>
              <a:rPr lang="en-US" dirty="0" smtClean="0"/>
              <a:t>Full Length</a:t>
            </a:r>
          </a:p>
          <a:p>
            <a:pPr lvl="2"/>
            <a:r>
              <a:rPr lang="en-US" dirty="0" smtClean="0"/>
              <a:t>Double Length</a:t>
            </a:r>
          </a:p>
          <a:p>
            <a:pPr lvl="1"/>
            <a:r>
              <a:rPr lang="en-US" dirty="0" smtClean="0"/>
              <a:t>Curved Track</a:t>
            </a:r>
          </a:p>
          <a:p>
            <a:pPr lvl="2"/>
            <a:r>
              <a:rPr lang="en-US" dirty="0" smtClean="0"/>
              <a:t>R56</a:t>
            </a:r>
          </a:p>
          <a:p>
            <a:pPr lvl="2"/>
            <a:r>
              <a:rPr lang="en-US" dirty="0" smtClean="0"/>
              <a:t>R72</a:t>
            </a:r>
          </a:p>
          <a:p>
            <a:pPr lvl="2"/>
            <a:r>
              <a:rPr lang="en-US" dirty="0" smtClean="0"/>
              <a:t>R88</a:t>
            </a:r>
          </a:p>
          <a:p>
            <a:pPr lvl="2"/>
            <a:r>
              <a:rPr lang="en-US" dirty="0" smtClean="0"/>
              <a:t>R104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 Models Track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Metal Track</a:t>
            </a:r>
          </a:p>
          <a:p>
            <a:pPr lvl="1"/>
            <a:r>
              <a:rPr lang="en-US" dirty="0" smtClean="0"/>
              <a:t>9v compatible</a:t>
            </a:r>
          </a:p>
          <a:p>
            <a:pPr lvl="1"/>
            <a:r>
              <a:rPr lang="en-US" dirty="0" smtClean="0"/>
              <a:t>Straight Track</a:t>
            </a:r>
          </a:p>
          <a:p>
            <a:pPr lvl="2"/>
            <a:r>
              <a:rPr lang="en-US" dirty="0" smtClean="0"/>
              <a:t>½ length</a:t>
            </a:r>
          </a:p>
          <a:p>
            <a:pPr lvl="2"/>
            <a:r>
              <a:rPr lang="en-US" dirty="0" smtClean="0"/>
              <a:t>Full Length</a:t>
            </a:r>
          </a:p>
          <a:p>
            <a:pPr lvl="2"/>
            <a:r>
              <a:rPr lang="en-US" dirty="0" smtClean="0"/>
              <a:t>Double Length</a:t>
            </a:r>
          </a:p>
          <a:p>
            <a:pPr lvl="1"/>
            <a:r>
              <a:rPr lang="en-US" dirty="0" smtClean="0"/>
              <a:t>Curved Track</a:t>
            </a:r>
          </a:p>
          <a:p>
            <a:pPr lvl="2"/>
            <a:r>
              <a:rPr lang="en-US" dirty="0" smtClean="0"/>
              <a:t>R56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ed.jpg"/>
          <p:cNvPicPr>
            <a:picLocks noChangeAspect="1"/>
          </p:cNvPicPr>
          <p:nvPr/>
        </p:nvPicPr>
        <p:blipFill>
          <a:blip r:embed="rId2" cstate="print">
            <a:lum bright="69000" contrast="-70000"/>
          </a:blip>
          <a:stretch>
            <a:fillRect/>
          </a:stretch>
        </p:blipFill>
        <p:spPr>
          <a:xfrm>
            <a:off x="-585787" y="0"/>
            <a:ext cx="103155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 Models Track Overview</a:t>
            </a:r>
            <a:endParaRPr lang="en-US" dirty="0"/>
          </a:p>
        </p:txBody>
      </p:sp>
      <p:pic>
        <p:nvPicPr>
          <p:cNvPr id="7" name="Picture 6" descr="ME_Curve_Map_by_Michael_G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5088" y="546257"/>
            <a:ext cx="6933823" cy="5765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6248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 : Michael Gale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429</Words>
  <Application>Microsoft Office PowerPoint</Application>
  <PresentationFormat>On-screen Show (4:3)</PresentationFormat>
  <Paragraphs>113</Paragraphs>
  <Slides>30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Modeling with ME Models Track</vt:lpstr>
      <vt:lpstr>Current LEGO Track Options</vt:lpstr>
      <vt:lpstr>Standard Track</vt:lpstr>
      <vt:lpstr>Current LEGO Track Options</vt:lpstr>
      <vt:lpstr>Grand Curves</vt:lpstr>
      <vt:lpstr>Grand Curves</vt:lpstr>
      <vt:lpstr>ME Models Track Overview</vt:lpstr>
      <vt:lpstr>ME Models Track Overview</vt:lpstr>
      <vt:lpstr>ME Models Track Overview</vt:lpstr>
      <vt:lpstr>Using ME Models Track</vt:lpstr>
      <vt:lpstr>ME Models Track Overview</vt:lpstr>
      <vt:lpstr>ME Models Track Overview</vt:lpstr>
      <vt:lpstr>ME Models Track Overview</vt:lpstr>
      <vt:lpstr>ME Models Track Overview</vt:lpstr>
      <vt:lpstr>ME Models Track Overview</vt:lpstr>
      <vt:lpstr>ME Models Track Performance</vt:lpstr>
      <vt:lpstr>ME Models Track Performance</vt:lpstr>
      <vt:lpstr>Using ME Models Track</vt:lpstr>
      <vt:lpstr>S Curves</vt:lpstr>
      <vt:lpstr>S Curves</vt:lpstr>
      <vt:lpstr>S Curves</vt:lpstr>
      <vt:lpstr>Ballasting Track</vt:lpstr>
      <vt:lpstr>Ballasting ME Models Curves</vt:lpstr>
      <vt:lpstr>R104</vt:lpstr>
      <vt:lpstr>R88</vt:lpstr>
      <vt:lpstr>R72</vt:lpstr>
      <vt:lpstr>R56</vt:lpstr>
      <vt:lpstr>A proper foundation</vt:lpstr>
      <vt:lpstr>Finally Installed</vt:lpstr>
      <vt:lpstr>Modeling with ME Models Rails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with ME Models Track</dc:title>
  <dc:creator>Sava, Anthony Joseph (Tony)</dc:creator>
  <cp:lastModifiedBy>Sava, Anthony Joseph (Tony)</cp:lastModifiedBy>
  <cp:revision>20</cp:revision>
  <dcterms:created xsi:type="dcterms:W3CDTF">2006-08-16T00:00:00Z</dcterms:created>
  <dcterms:modified xsi:type="dcterms:W3CDTF">2015-06-16T07:19:56Z</dcterms:modified>
</cp:coreProperties>
</file>